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597938" cy="28794075"/>
  <p:notesSz cx="6858000" cy="9144000"/>
  <p:defaultTextStyle>
    <a:defPPr>
      <a:defRPr lang="en-US"/>
    </a:defPPr>
    <a:lvl1pPr algn="l" defTabSz="2877989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1438995" indent="-1062582" algn="l" defTabSz="2877989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2877989" indent="-2125164" algn="l" defTabSz="2877989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4318291" indent="-3189053" algn="l" defTabSz="2877989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5757286" indent="-4251635" algn="l" defTabSz="2877989" rtl="0" fontAlgn="base">
      <a:spcBef>
        <a:spcPct val="0"/>
      </a:spcBef>
      <a:spcAft>
        <a:spcPct val="0"/>
      </a:spcAft>
      <a:defRPr sz="57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882064" algn="l" defTabSz="752826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258477" algn="l" defTabSz="752826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2634889" algn="l" defTabSz="752826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011302" algn="l" defTabSz="752826" rtl="0" eaLnBrk="1" latinLnBrk="0" hangingPunct="1">
      <a:defRPr sz="57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9069">
          <p15:clr>
            <a:srgbClr val="A4A3A4"/>
          </p15:clr>
        </p15:guide>
        <p15:guide id="2" pos="680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A9106"/>
    <a:srgbClr val="FFF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20" d="100"/>
          <a:sy n="20" d="100"/>
        </p:scale>
        <p:origin x="2430" y="18"/>
      </p:cViewPr>
      <p:guideLst>
        <p:guide orient="horz" pos="9069"/>
        <p:guide pos="680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845" y="8944828"/>
            <a:ext cx="18358248" cy="61720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9691" y="16316643"/>
            <a:ext cx="15118557" cy="73584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439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879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318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5758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198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8637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0773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15170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36C10-F971-4D5A-B73C-B54664F82F42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D13C14-269B-4DA9-A5BC-46ED92EC87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37" y="1152931"/>
            <a:ext cx="19437464" cy="479964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732F2-9295-4163-85C4-036880B3F7B7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8CD2A-0832-48B3-AB64-14CEFCB5D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658505" y="1153100"/>
            <a:ext cx="4859536" cy="2456827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897" y="1153100"/>
            <a:ext cx="14218643" cy="2456827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941A4E-9F7A-4864-B4B3-0D7741257E26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929EB-3413-41C5-BEFF-20D7E223FA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37" y="1152931"/>
            <a:ext cx="19437464" cy="479964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F8B4F-63F9-4911-A48A-353854D8E631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264E4-425C-4F26-802D-0646B26DB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6089" y="18502862"/>
            <a:ext cx="18358248" cy="5718823"/>
          </a:xfrm>
          <a:prstGeom prst="rect">
            <a:avLst/>
          </a:prstGeom>
        </p:spPr>
        <p:txBody>
          <a:bodyPr anchor="t"/>
          <a:lstStyle>
            <a:lvl1pPr algn="l">
              <a:defRPr sz="12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6089" y="12204160"/>
            <a:ext cx="18358248" cy="6298702"/>
          </a:xfrm>
        </p:spPr>
        <p:txBody>
          <a:bodyPr anchor="b"/>
          <a:lstStyle>
            <a:lvl1pPr marL="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1pPr>
            <a:lvl2pPr marL="1439628" indent="0">
              <a:buNone/>
              <a:defRPr sz="5700">
                <a:solidFill>
                  <a:schemeClr val="tx1">
                    <a:tint val="75000"/>
                  </a:schemeClr>
                </a:solidFill>
              </a:defRPr>
            </a:lvl2pPr>
            <a:lvl3pPr marL="2879256" indent="0">
              <a:buNone/>
              <a:defRPr sz="5000">
                <a:solidFill>
                  <a:schemeClr val="tx1">
                    <a:tint val="75000"/>
                  </a:schemeClr>
                </a:solidFill>
              </a:defRPr>
            </a:lvl3pPr>
            <a:lvl4pPr marL="4318884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4pPr>
            <a:lvl5pPr marL="5758513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5pPr>
            <a:lvl6pPr marL="7198142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6pPr>
            <a:lvl7pPr marL="8637770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7pPr>
            <a:lvl8pPr marL="10077398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8pPr>
            <a:lvl9pPr marL="11517026" indent="0">
              <a:buNone/>
              <a:defRPr sz="4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662E4-6CFD-43D1-8093-4DCEDE549304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44FEA-FDA9-439C-9252-A9DFA5B230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37" y="1152931"/>
            <a:ext cx="19437464" cy="479964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897" y="6718620"/>
            <a:ext cx="9539089" cy="19002759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8952" y="6718620"/>
            <a:ext cx="9539089" cy="19002759"/>
          </a:xfrm>
        </p:spPr>
        <p:txBody>
          <a:bodyPr/>
          <a:lstStyle>
            <a:lvl1pPr>
              <a:defRPr sz="8800"/>
            </a:lvl1pPr>
            <a:lvl2pPr>
              <a:defRPr sz="7600"/>
            </a:lvl2pPr>
            <a:lvl3pPr>
              <a:defRPr sz="6300"/>
            </a:lvl3pPr>
            <a:lvl4pPr>
              <a:defRPr sz="5700"/>
            </a:lvl4pPr>
            <a:lvl5pPr>
              <a:defRPr sz="5700"/>
            </a:lvl5pPr>
            <a:lvl6pPr>
              <a:defRPr sz="5700"/>
            </a:lvl6pPr>
            <a:lvl7pPr>
              <a:defRPr sz="5700"/>
            </a:lvl7pPr>
            <a:lvl8pPr>
              <a:defRPr sz="5700"/>
            </a:lvl8pPr>
            <a:lvl9pPr>
              <a:defRPr sz="5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99F97-C061-4F65-86EE-34A0C06B0485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EB610-67FE-4413-8967-FCF28EE801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37" y="1152931"/>
            <a:ext cx="19437464" cy="479964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897" y="6445342"/>
            <a:ext cx="9542840" cy="2686112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39628" indent="0">
              <a:buNone/>
              <a:defRPr sz="6300" b="1"/>
            </a:lvl2pPr>
            <a:lvl3pPr marL="2879256" indent="0">
              <a:buNone/>
              <a:defRPr sz="5700" b="1"/>
            </a:lvl3pPr>
            <a:lvl4pPr marL="4318884" indent="0">
              <a:buNone/>
              <a:defRPr sz="5000" b="1"/>
            </a:lvl4pPr>
            <a:lvl5pPr marL="5758513" indent="0">
              <a:buNone/>
              <a:defRPr sz="5000" b="1"/>
            </a:lvl5pPr>
            <a:lvl6pPr marL="7198142" indent="0">
              <a:buNone/>
              <a:defRPr sz="5000" b="1"/>
            </a:lvl6pPr>
            <a:lvl7pPr marL="8637770" indent="0">
              <a:buNone/>
              <a:defRPr sz="5000" b="1"/>
            </a:lvl7pPr>
            <a:lvl8pPr marL="10077398" indent="0">
              <a:buNone/>
              <a:defRPr sz="5000" b="1"/>
            </a:lvl8pPr>
            <a:lvl9pPr marL="11517026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9897" y="9131455"/>
            <a:ext cx="9542840" cy="16589921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71454" y="6445342"/>
            <a:ext cx="9546589" cy="2686112"/>
          </a:xfrm>
        </p:spPr>
        <p:txBody>
          <a:bodyPr anchor="b"/>
          <a:lstStyle>
            <a:lvl1pPr marL="0" indent="0">
              <a:buNone/>
              <a:defRPr sz="7600" b="1"/>
            </a:lvl1pPr>
            <a:lvl2pPr marL="1439628" indent="0">
              <a:buNone/>
              <a:defRPr sz="6300" b="1"/>
            </a:lvl2pPr>
            <a:lvl3pPr marL="2879256" indent="0">
              <a:buNone/>
              <a:defRPr sz="5700" b="1"/>
            </a:lvl3pPr>
            <a:lvl4pPr marL="4318884" indent="0">
              <a:buNone/>
              <a:defRPr sz="5000" b="1"/>
            </a:lvl4pPr>
            <a:lvl5pPr marL="5758513" indent="0">
              <a:buNone/>
              <a:defRPr sz="5000" b="1"/>
            </a:lvl5pPr>
            <a:lvl6pPr marL="7198142" indent="0">
              <a:buNone/>
              <a:defRPr sz="5000" b="1"/>
            </a:lvl6pPr>
            <a:lvl7pPr marL="8637770" indent="0">
              <a:buNone/>
              <a:defRPr sz="5000" b="1"/>
            </a:lvl7pPr>
            <a:lvl8pPr marL="10077398" indent="0">
              <a:buNone/>
              <a:defRPr sz="5000" b="1"/>
            </a:lvl8pPr>
            <a:lvl9pPr marL="11517026" indent="0">
              <a:buNone/>
              <a:defRPr sz="5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71454" y="9131455"/>
            <a:ext cx="9546589" cy="16589921"/>
          </a:xfrm>
        </p:spPr>
        <p:txBody>
          <a:bodyPr/>
          <a:lstStyle>
            <a:lvl1pPr>
              <a:defRPr sz="7600"/>
            </a:lvl1pPr>
            <a:lvl2pPr>
              <a:defRPr sz="6300"/>
            </a:lvl2pPr>
            <a:lvl3pPr>
              <a:defRPr sz="5700"/>
            </a:lvl3pPr>
            <a:lvl4pPr>
              <a:defRPr sz="5000"/>
            </a:lvl4pPr>
            <a:lvl5pPr>
              <a:defRPr sz="5000"/>
            </a:lvl5pPr>
            <a:lvl6pPr>
              <a:defRPr sz="5000"/>
            </a:lvl6pPr>
            <a:lvl7pPr>
              <a:defRPr sz="5000"/>
            </a:lvl7pPr>
            <a:lvl8pPr>
              <a:defRPr sz="5000"/>
            </a:lvl8pPr>
            <a:lvl9pPr>
              <a:defRPr sz="5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8398C0-0D43-4FAA-B66E-0FE884A3A791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1FA4D-328D-4D50-8DEB-9138085F99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0237" y="1152931"/>
            <a:ext cx="19437464" cy="479964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38AF5-3B6A-4A88-9B74-BC52AF4BC968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AAE71-C5C9-4512-9346-7152E8C43D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CA923F-43C7-4FF2-830E-242748EE6F09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335F4-D408-46FD-A1D4-15BE2EC9CE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898" y="1146431"/>
            <a:ext cx="7105573" cy="4878996"/>
          </a:xfrm>
          <a:prstGeom prst="rect">
            <a:avLst/>
          </a:prstGeo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4194" y="1146434"/>
            <a:ext cx="12073847" cy="24574945"/>
          </a:xfrm>
        </p:spPr>
        <p:txBody>
          <a:bodyPr/>
          <a:lstStyle>
            <a:lvl1pPr>
              <a:defRPr sz="10000"/>
            </a:lvl1pPr>
            <a:lvl2pPr>
              <a:defRPr sz="8800"/>
            </a:lvl2pPr>
            <a:lvl3pPr>
              <a:defRPr sz="760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9898" y="6025429"/>
            <a:ext cx="7105573" cy="19695949"/>
          </a:xfrm>
        </p:spPr>
        <p:txBody>
          <a:bodyPr/>
          <a:lstStyle>
            <a:lvl1pPr marL="0" indent="0">
              <a:buNone/>
              <a:defRPr sz="4400"/>
            </a:lvl1pPr>
            <a:lvl2pPr marL="1439628" indent="0">
              <a:buNone/>
              <a:defRPr sz="3800"/>
            </a:lvl2pPr>
            <a:lvl3pPr marL="2879256" indent="0">
              <a:buNone/>
              <a:defRPr sz="3100"/>
            </a:lvl3pPr>
            <a:lvl4pPr marL="4318884" indent="0">
              <a:buNone/>
              <a:defRPr sz="2800"/>
            </a:lvl4pPr>
            <a:lvl5pPr marL="5758513" indent="0">
              <a:buNone/>
              <a:defRPr sz="2800"/>
            </a:lvl5pPr>
            <a:lvl6pPr marL="7198142" indent="0">
              <a:buNone/>
              <a:defRPr sz="2800"/>
            </a:lvl6pPr>
            <a:lvl7pPr marL="8637770" indent="0">
              <a:buNone/>
              <a:defRPr sz="2800"/>
            </a:lvl7pPr>
            <a:lvl8pPr marL="10077398" indent="0">
              <a:buNone/>
              <a:defRPr sz="2800"/>
            </a:lvl8pPr>
            <a:lvl9pPr marL="1151702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D92186-5A32-498A-A2A8-A37267F14FF7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691E8-96C4-441B-BAA0-49AF88FABE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3347" y="20155853"/>
            <a:ext cx="12958763" cy="2379512"/>
          </a:xfrm>
          <a:prstGeom prst="rect">
            <a:avLst/>
          </a:prstGeom>
        </p:spPr>
        <p:txBody>
          <a:bodyPr anchor="b"/>
          <a:lstStyle>
            <a:lvl1pPr algn="l">
              <a:defRPr sz="6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33347" y="2572804"/>
            <a:ext cx="12958763" cy="17276445"/>
          </a:xfrm>
        </p:spPr>
        <p:txBody>
          <a:bodyPr rtlCol="0">
            <a:normAutofit/>
          </a:bodyPr>
          <a:lstStyle>
            <a:lvl1pPr marL="0" indent="0">
              <a:buNone/>
              <a:defRPr sz="10000"/>
            </a:lvl1pPr>
            <a:lvl2pPr marL="1439628" indent="0">
              <a:buNone/>
              <a:defRPr sz="8800"/>
            </a:lvl2pPr>
            <a:lvl3pPr marL="2879256" indent="0">
              <a:buNone/>
              <a:defRPr sz="7600"/>
            </a:lvl3pPr>
            <a:lvl4pPr marL="4318884" indent="0">
              <a:buNone/>
              <a:defRPr sz="6300"/>
            </a:lvl4pPr>
            <a:lvl5pPr marL="5758513" indent="0">
              <a:buNone/>
              <a:defRPr sz="6300"/>
            </a:lvl5pPr>
            <a:lvl6pPr marL="7198142" indent="0">
              <a:buNone/>
              <a:defRPr sz="6300"/>
            </a:lvl6pPr>
            <a:lvl7pPr marL="8637770" indent="0">
              <a:buNone/>
              <a:defRPr sz="6300"/>
            </a:lvl7pPr>
            <a:lvl8pPr marL="10077398" indent="0">
              <a:buNone/>
              <a:defRPr sz="6300"/>
            </a:lvl8pPr>
            <a:lvl9pPr marL="11517026" indent="0">
              <a:buNone/>
              <a:defRPr sz="63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233347" y="22535365"/>
            <a:ext cx="12958763" cy="3379303"/>
          </a:xfrm>
        </p:spPr>
        <p:txBody>
          <a:bodyPr/>
          <a:lstStyle>
            <a:lvl1pPr marL="0" indent="0">
              <a:buNone/>
              <a:defRPr sz="4400"/>
            </a:lvl1pPr>
            <a:lvl2pPr marL="1439628" indent="0">
              <a:buNone/>
              <a:defRPr sz="3800"/>
            </a:lvl2pPr>
            <a:lvl3pPr marL="2879256" indent="0">
              <a:buNone/>
              <a:defRPr sz="3100"/>
            </a:lvl3pPr>
            <a:lvl4pPr marL="4318884" indent="0">
              <a:buNone/>
              <a:defRPr sz="2800"/>
            </a:lvl4pPr>
            <a:lvl5pPr marL="5758513" indent="0">
              <a:buNone/>
              <a:defRPr sz="2800"/>
            </a:lvl5pPr>
            <a:lvl6pPr marL="7198142" indent="0">
              <a:buNone/>
              <a:defRPr sz="2800"/>
            </a:lvl6pPr>
            <a:lvl7pPr marL="8637770" indent="0">
              <a:buNone/>
              <a:defRPr sz="2800"/>
            </a:lvl7pPr>
            <a:lvl8pPr marL="10077398" indent="0">
              <a:buNone/>
              <a:defRPr sz="2800"/>
            </a:lvl8pPr>
            <a:lvl9pPr marL="11517026" indent="0">
              <a:buNone/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E90E6-222A-4D7D-88E2-8907726F8454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B09AE-1767-4490-8855-B117364035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080237" y="6718237"/>
            <a:ext cx="19437464" cy="19003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87925" tIns="143963" rIns="287925" bIns="1439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80237" y="26687562"/>
            <a:ext cx="5039292" cy="1533856"/>
          </a:xfrm>
          <a:prstGeom prst="rect">
            <a:avLst/>
          </a:prstGeom>
        </p:spPr>
        <p:txBody>
          <a:bodyPr vert="horz" lIns="287925" tIns="143963" rIns="287925" bIns="143963" rtlCol="0" anchor="ctr"/>
          <a:lstStyle>
            <a:lvl1pPr algn="l" defTabSz="2879256" fontAlgn="auto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982FFF-2EB6-498B-AD52-75F0249BC302}" type="datetimeFigureOut">
              <a:rPr lang="en-US"/>
              <a:pPr>
                <a:defRPr/>
              </a:pPr>
              <a:t>1/18/2023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379352" y="26687562"/>
            <a:ext cx="6839234" cy="1533856"/>
          </a:xfrm>
          <a:prstGeom prst="rect">
            <a:avLst/>
          </a:prstGeom>
        </p:spPr>
        <p:txBody>
          <a:bodyPr vert="horz" lIns="287925" tIns="143963" rIns="287925" bIns="143963" rtlCol="0" anchor="ctr"/>
          <a:lstStyle>
            <a:lvl1pPr algn="ctr" defTabSz="2879256" fontAlgn="auto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78409" y="26687562"/>
            <a:ext cx="5039292" cy="1533856"/>
          </a:xfrm>
          <a:prstGeom prst="rect">
            <a:avLst/>
          </a:prstGeom>
        </p:spPr>
        <p:txBody>
          <a:bodyPr vert="horz" lIns="287925" tIns="143963" rIns="287925" bIns="143963" rtlCol="0" anchor="ctr"/>
          <a:lstStyle>
            <a:lvl1pPr algn="r" defTabSz="2879256" fontAlgn="auto">
              <a:spcBef>
                <a:spcPts val="0"/>
              </a:spcBef>
              <a:spcAft>
                <a:spcPts val="0"/>
              </a:spcAft>
              <a:defRPr sz="38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0D583E-D1D1-4A38-91B5-4CEC0FB34A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718AB57-2BFC-4DF4-9367-59540CA86AC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57887"/>
            <a:ext cx="21597938" cy="446549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877989" rtl="0" eaLnBrk="0" fontAlgn="base" hangingPunct="0">
        <a:spcBef>
          <a:spcPct val="0"/>
        </a:spcBef>
        <a:spcAft>
          <a:spcPct val="0"/>
        </a:spcAft>
        <a:defRPr sz="13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877989" rtl="0" eaLnBrk="0" fontAlgn="base" hangingPunct="0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2pPr>
      <a:lvl3pPr algn="ctr" defTabSz="2877989" rtl="0" eaLnBrk="0" fontAlgn="base" hangingPunct="0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3pPr>
      <a:lvl4pPr algn="ctr" defTabSz="2877989" rtl="0" eaLnBrk="0" fontAlgn="base" hangingPunct="0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4pPr>
      <a:lvl5pPr algn="ctr" defTabSz="2877989" rtl="0" eaLnBrk="0" fontAlgn="base" hangingPunct="0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5pPr>
      <a:lvl6pPr marL="376413" algn="ctr" defTabSz="2877989" rtl="0" fontAlgn="base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6pPr>
      <a:lvl7pPr marL="752826" algn="ctr" defTabSz="2877989" rtl="0" fontAlgn="base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7pPr>
      <a:lvl8pPr marL="1129238" algn="ctr" defTabSz="2877989" rtl="0" fontAlgn="base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8pPr>
      <a:lvl9pPr marL="1505651" algn="ctr" defTabSz="2877989" rtl="0" fontAlgn="base">
        <a:spcBef>
          <a:spcPct val="0"/>
        </a:spcBef>
        <a:spcAft>
          <a:spcPct val="0"/>
        </a:spcAft>
        <a:defRPr sz="13800">
          <a:solidFill>
            <a:schemeClr val="tx1"/>
          </a:solidFill>
          <a:latin typeface="Calibri" pitchFamily="34" charset="0"/>
        </a:defRPr>
      </a:lvl9pPr>
    </p:titleStyle>
    <p:bodyStyle>
      <a:lvl1pPr marL="1079573" indent="-1079573" algn="l" defTabSz="287798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0000" kern="1200">
          <a:solidFill>
            <a:schemeClr val="tx1"/>
          </a:solidFill>
          <a:latin typeface="+mn-lt"/>
          <a:ea typeface="+mn-ea"/>
          <a:cs typeface="+mn-cs"/>
        </a:defRPr>
      </a:lvl1pPr>
      <a:lvl2pPr marL="2338203" indent="-899208" algn="l" defTabSz="287798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8800" kern="1200">
          <a:solidFill>
            <a:schemeClr val="tx1"/>
          </a:solidFill>
          <a:latin typeface="+mn-lt"/>
          <a:ea typeface="+mn-ea"/>
          <a:cs typeface="+mn-cs"/>
        </a:defRPr>
      </a:lvl2pPr>
      <a:lvl3pPr marL="3598140" indent="-718844" algn="l" defTabSz="2877989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3pPr>
      <a:lvl4pPr marL="5038442" indent="-718844" algn="l" defTabSz="2877989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6300" kern="1200">
          <a:solidFill>
            <a:schemeClr val="tx1"/>
          </a:solidFill>
          <a:latin typeface="+mn-lt"/>
          <a:ea typeface="+mn-ea"/>
          <a:cs typeface="+mn-cs"/>
        </a:defRPr>
      </a:lvl4pPr>
      <a:lvl5pPr marL="6477436" indent="-718844" algn="l" defTabSz="2877989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6300" kern="1200">
          <a:solidFill>
            <a:schemeClr val="tx1"/>
          </a:solidFill>
          <a:latin typeface="+mn-lt"/>
          <a:ea typeface="+mn-ea"/>
          <a:cs typeface="+mn-cs"/>
        </a:defRPr>
      </a:lvl5pPr>
      <a:lvl6pPr marL="7917955" indent="-719814" algn="l" defTabSz="287925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6pPr>
      <a:lvl7pPr marL="9357583" indent="-719814" algn="l" defTabSz="287925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7pPr>
      <a:lvl8pPr marL="10797211" indent="-719814" algn="l" defTabSz="287925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8pPr>
      <a:lvl9pPr marL="12236840" indent="-719814" algn="l" defTabSz="2879256" rtl="0" eaLnBrk="1" latinLnBrk="0" hangingPunct="1">
        <a:spcBef>
          <a:spcPct val="20000"/>
        </a:spcBef>
        <a:buFont typeface="Arial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439628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2pPr>
      <a:lvl3pPr marL="2879256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4318884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4pPr>
      <a:lvl5pPr marL="5758513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5pPr>
      <a:lvl6pPr marL="7198142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6pPr>
      <a:lvl7pPr marL="8637770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7pPr>
      <a:lvl8pPr marL="10077398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8pPr>
      <a:lvl9pPr marL="11517026" algn="l" defTabSz="2879256" rtl="0" eaLnBrk="1" latinLnBrk="0" hangingPunct="1">
        <a:defRPr sz="5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5" y="4358665"/>
            <a:ext cx="18358587" cy="1645593"/>
          </a:xfrm>
        </p:spPr>
        <p:txBody>
          <a:bodyPr rtlCol="0">
            <a:normAutofit/>
          </a:bodyPr>
          <a:lstStyle/>
          <a:p>
            <a:pPr defTabSz="2879256" eaLnBrk="1" fontAlgn="auto" hangingPunct="1">
              <a:spcAft>
                <a:spcPts val="0"/>
              </a:spcAft>
              <a:defRPr/>
            </a:pPr>
            <a:r>
              <a:rPr lang="fa-IR" sz="4900" b="1" dirty="0">
                <a:cs typeface="B Zar" pitchFamily="2" charset="-78"/>
              </a:rPr>
              <a:t>عنــــــــــــــــــــــــــــــــــــــــــــــــــــــــــــــــــــــوان</a:t>
            </a:r>
            <a:br>
              <a:rPr lang="fa-IR" sz="4900" b="1" dirty="0">
                <a:cs typeface="B Zar" pitchFamily="2" charset="-78"/>
              </a:rPr>
            </a:br>
            <a:r>
              <a:rPr lang="fa-IR" sz="4900" b="1" dirty="0">
                <a:cs typeface="B Zar" pitchFamily="2" charset="-78"/>
              </a:rPr>
              <a:t>عنـــــــــــــــــــــــــــــــــــــــــــــــــــــــــوان</a:t>
            </a:r>
            <a:endParaRPr lang="en-US" sz="4900" b="1" dirty="0">
              <a:cs typeface="B Zar" pitchFamily="2" charset="-78"/>
            </a:endParaRPr>
          </a:p>
        </p:txBody>
      </p:sp>
      <p:sp>
        <p:nvSpPr>
          <p:cNvPr id="2052" name="Subtitle 2"/>
          <p:cNvSpPr>
            <a:spLocks noGrp="1"/>
          </p:cNvSpPr>
          <p:nvPr>
            <p:ph type="subTitle" idx="1"/>
          </p:nvPr>
        </p:nvSpPr>
        <p:spPr>
          <a:xfrm>
            <a:off x="6031097" y="5739176"/>
            <a:ext cx="9469080" cy="3169291"/>
          </a:xfrm>
        </p:spPr>
        <p:txBody>
          <a:bodyPr/>
          <a:lstStyle/>
          <a:p>
            <a:pPr eaLnBrk="1" hangingPunct="1"/>
            <a:r>
              <a:rPr lang="fa-IR" sz="3500" b="1" u="sng" dirty="0">
                <a:solidFill>
                  <a:schemeClr val="tx1"/>
                </a:solidFill>
                <a:cs typeface="B Zar" pitchFamily="2" charset="-78"/>
              </a:rPr>
              <a:t>نویسندۀ اول</a:t>
            </a:r>
            <a:r>
              <a:rPr lang="fa-IR" sz="3500" b="1" dirty="0">
                <a:solidFill>
                  <a:schemeClr val="tx1"/>
                </a:solidFill>
                <a:cs typeface="B Zar" pitchFamily="2" charset="-78"/>
              </a:rPr>
              <a:t>، نویسندۀ دوم، نویسندۀ سوم</a:t>
            </a:r>
          </a:p>
          <a:p>
            <a:pPr eaLnBrk="1" hangingPunct="1"/>
            <a:r>
              <a:rPr lang="fa-IR" sz="3500" b="1" dirty="0">
                <a:solidFill>
                  <a:schemeClr val="tx1"/>
                </a:solidFill>
                <a:cs typeface="B Zar" pitchFamily="2" charset="-78"/>
              </a:rPr>
              <a:t>مشخصات نویسندۀ اول</a:t>
            </a:r>
          </a:p>
          <a:p>
            <a:pPr eaLnBrk="1" hangingPunct="1"/>
            <a:r>
              <a:rPr lang="fa-IR" sz="3500" b="1" dirty="0">
                <a:solidFill>
                  <a:schemeClr val="tx1"/>
                </a:solidFill>
                <a:cs typeface="B Zar" pitchFamily="2" charset="-78"/>
              </a:rPr>
              <a:t>مشخصات نویسندۀ دوم</a:t>
            </a:r>
          </a:p>
          <a:p>
            <a:pPr eaLnBrk="1" hangingPunct="1"/>
            <a:r>
              <a:rPr lang="fa-IR" sz="3500" b="1" dirty="0">
                <a:solidFill>
                  <a:schemeClr val="tx1"/>
                </a:solidFill>
                <a:cs typeface="B Zar" pitchFamily="2" charset="-78"/>
              </a:rPr>
              <a:t>مشخصات نویسندۀ سوم</a:t>
            </a:r>
            <a:endParaRPr lang="en-US" sz="3500" b="1" dirty="0">
              <a:solidFill>
                <a:schemeClr val="tx1"/>
              </a:solidFill>
              <a:cs typeface="B Zar" pitchFamily="2" charset="-7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6997" y="10676666"/>
            <a:ext cx="20897280" cy="115323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softEdge rad="0"/>
          </a:effectLst>
          <a:scene3d>
            <a:camera prst="orthographicFront"/>
            <a:lightRig rig="twoPt" dir="t"/>
          </a:scene3d>
          <a:sp3d prstMaterial="matte">
            <a:bevelT w="139700" prst="cross"/>
          </a:sp3d>
        </p:spPr>
        <p:txBody>
          <a:bodyPr wrap="square" lIns="75283" tIns="37641" rIns="75283" bIns="37641">
            <a:spAutoFit/>
          </a:bodyPr>
          <a:lstStyle/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 کلمات کلیدی:</a:t>
            </a:r>
          </a:p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 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Zar" pitchFamily="2" charset="-7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4703843" y="12050186"/>
            <a:ext cx="6595776" cy="613563"/>
          </a:xfrm>
          <a:prstGeom prst="rect">
            <a:avLst/>
          </a:prstGeom>
          <a:solidFill>
            <a:srgbClr val="00B0F0">
              <a:alpha val="50980"/>
            </a:srgbClr>
          </a:solidFill>
          <a:ln>
            <a:solidFill>
              <a:schemeClr val="tx1"/>
            </a:solidFill>
          </a:ln>
        </p:spPr>
        <p:txBody>
          <a:bodyPr wrap="square" lIns="75283" tIns="37641" rIns="75283" bIns="37641">
            <a:spAutoFit/>
          </a:bodyPr>
          <a:lstStyle/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مقدمه </a:t>
            </a:r>
            <a:endParaRPr lang="en-US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Zar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3369" y="18098962"/>
            <a:ext cx="7010400" cy="614626"/>
          </a:xfrm>
          <a:prstGeom prst="rect">
            <a:avLst/>
          </a:prstGeom>
          <a:solidFill>
            <a:srgbClr val="00B0F0">
              <a:alpha val="50980"/>
            </a:srgbClr>
          </a:solidFill>
          <a:ln>
            <a:solidFill>
              <a:schemeClr val="tx1"/>
            </a:solidFill>
          </a:ln>
        </p:spPr>
        <p:txBody>
          <a:bodyPr wrap="square" lIns="75283" tIns="37641" rIns="75283" bIns="37641">
            <a:spAutoFit/>
          </a:bodyPr>
          <a:lstStyle/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مراجع</a:t>
            </a:r>
            <a:endParaRPr lang="en-US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Zar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22369" y="21191488"/>
            <a:ext cx="6858000" cy="696668"/>
          </a:xfrm>
          <a:prstGeom prst="rect">
            <a:avLst/>
          </a:prstGeom>
          <a:solidFill>
            <a:srgbClr val="00B0F0">
              <a:alpha val="50980"/>
            </a:srgbClr>
          </a:solidFill>
          <a:ln>
            <a:solidFill>
              <a:schemeClr val="tx1"/>
            </a:solidFill>
          </a:ln>
        </p:spPr>
        <p:txBody>
          <a:bodyPr wrap="square" lIns="75283" tIns="37641" rIns="75283" bIns="37641">
            <a:spAutoFit/>
          </a:bodyPr>
          <a:lstStyle/>
          <a:p>
            <a:pPr algn="r" rtl="1">
              <a:lnSpc>
                <a:spcPct val="115000"/>
              </a:lnSpc>
              <a:spcAft>
                <a:spcPts val="823"/>
              </a:spcAft>
            </a:pPr>
            <a:r>
              <a:rPr lang="fa-IR" sz="3500" b="1" dirty="0">
                <a:solidFill>
                  <a:schemeClr val="bg1"/>
                </a:solidFill>
                <a:latin typeface="Calibri"/>
                <a:ea typeface="Calibri"/>
                <a:cs typeface="B Zar" pitchFamily="2" charset="-78"/>
              </a:rPr>
              <a:t>نتیجه‌گیری</a:t>
            </a:r>
            <a:endParaRPr lang="en-US" sz="3500" b="1" dirty="0">
              <a:solidFill>
                <a:schemeClr val="bg1"/>
              </a:solidFill>
              <a:latin typeface="Calibri"/>
              <a:ea typeface="Calibri"/>
              <a:cs typeface="B Zar" pitchFamily="2" charset="-78"/>
            </a:endParaRPr>
          </a:p>
        </p:txBody>
      </p:sp>
      <p:sp>
        <p:nvSpPr>
          <p:cNvPr id="2058" name="TextBox 23"/>
          <p:cNvSpPr txBox="1">
            <a:spLocks noChangeArrowheads="1"/>
          </p:cNvSpPr>
          <p:nvPr/>
        </p:nvSpPr>
        <p:spPr bwMode="auto">
          <a:xfrm>
            <a:off x="14703843" y="12677508"/>
            <a:ext cx="6595776" cy="9140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5283" tIns="37641" rIns="75283" bIns="37641">
            <a:spAutoFit/>
          </a:bodyPr>
          <a:lstStyle/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مقدمه مقدمه مقدمه مقدمه مقدمه مقدمه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مقدمه مقدمه مقدمه مقدمه مقدمه مقدمه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مقدمه مقدمه مقدمه مقدمه مقدمه مقدمه</a:t>
            </a: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en-US" sz="31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2059" name="TextBox 24"/>
          <p:cNvSpPr txBox="1">
            <a:spLocks noChangeArrowheads="1"/>
          </p:cNvSpPr>
          <p:nvPr/>
        </p:nvSpPr>
        <p:spPr bwMode="auto">
          <a:xfrm>
            <a:off x="14703843" y="23007071"/>
            <a:ext cx="6629400" cy="53236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5283" tIns="37641" rIns="75283" bIns="37641">
            <a:spAutoFit/>
          </a:bodyPr>
          <a:lstStyle/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2061" name="TextBox 26"/>
          <p:cNvSpPr txBox="1">
            <a:spLocks noChangeArrowheads="1"/>
          </p:cNvSpPr>
          <p:nvPr/>
        </p:nvSpPr>
        <p:spPr bwMode="auto">
          <a:xfrm>
            <a:off x="7522369" y="12034837"/>
            <a:ext cx="6858000" cy="162958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5283" tIns="37641" rIns="75283" bIns="37641">
            <a:spAutoFit/>
          </a:bodyPr>
          <a:lstStyle/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روش تحقیق</a:t>
            </a: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2062" name="TextBox 27"/>
          <p:cNvSpPr txBox="1">
            <a:spLocks noChangeArrowheads="1"/>
          </p:cNvSpPr>
          <p:nvPr/>
        </p:nvSpPr>
        <p:spPr bwMode="auto">
          <a:xfrm>
            <a:off x="283369" y="18713588"/>
            <a:ext cx="7010400" cy="961709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5283" tIns="37641" rIns="75283" bIns="37641">
            <a:spAutoFit/>
          </a:bodyPr>
          <a:lstStyle/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مراجع 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مراجع 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مراجع </a:t>
            </a:r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endParaRPr lang="en-US" sz="3100" b="1" dirty="0">
              <a:latin typeface="Calibri" pitchFamily="34" charset="0"/>
              <a:cs typeface="B Nazanin" pitchFamily="2" charset="-78"/>
            </a:endParaRPr>
          </a:p>
          <a:p>
            <a:endParaRPr lang="en-US" sz="31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2063" name="TextBox 28"/>
          <p:cNvSpPr txBox="1">
            <a:spLocks noChangeArrowheads="1"/>
          </p:cNvSpPr>
          <p:nvPr/>
        </p:nvSpPr>
        <p:spPr bwMode="auto">
          <a:xfrm>
            <a:off x="283369" y="12005318"/>
            <a:ext cx="7010400" cy="67547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lIns="75283" tIns="37641" rIns="75283" bIns="37641">
            <a:spAutoFit/>
          </a:bodyPr>
          <a:lstStyle/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نتیجه گیری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نتیجه گیری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نتیجه گیری</a:t>
            </a:r>
          </a:p>
          <a:p>
            <a:pPr algn="ctr"/>
            <a:r>
              <a:rPr lang="fa-IR" sz="3100" b="1" dirty="0">
                <a:latin typeface="Calibri" pitchFamily="34" charset="0"/>
                <a:cs typeface="B Nazanin" pitchFamily="2" charset="-78"/>
              </a:rPr>
              <a:t> نتیجه گیری</a:t>
            </a: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  <a:p>
            <a:pPr algn="ctr"/>
            <a:endParaRPr lang="fa-IR" sz="3100" b="1" dirty="0">
              <a:latin typeface="Calibri" pitchFamily="34" charset="0"/>
              <a:cs typeface="B Nazanin" pitchFamily="2" charset="-78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83369" y="9039404"/>
            <a:ext cx="20897280" cy="1153235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softEdge rad="0"/>
          </a:effectLst>
          <a:scene3d>
            <a:camera prst="orthographicFront"/>
            <a:lightRig rig="twoPt" dir="t"/>
          </a:scene3d>
          <a:sp3d prstMaterial="matte">
            <a:bevelT w="139700" prst="cross"/>
          </a:sp3d>
        </p:spPr>
        <p:txBody>
          <a:bodyPr wrap="square" lIns="75283" tIns="37641" rIns="75283" bIns="37641">
            <a:spAutoFit/>
          </a:bodyPr>
          <a:lstStyle/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 چکیده :</a:t>
            </a:r>
          </a:p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 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Zar" pitchFamily="2" charset="-78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703843" y="21845062"/>
            <a:ext cx="6629400" cy="1153235"/>
          </a:xfrm>
          <a:prstGeom prst="rect">
            <a:avLst/>
          </a:prstGeom>
          <a:solidFill>
            <a:srgbClr val="00B0F0">
              <a:alpha val="50980"/>
            </a:srgbClr>
          </a:solidFill>
          <a:ln>
            <a:solidFill>
              <a:schemeClr val="tx1"/>
            </a:solidFill>
          </a:ln>
        </p:spPr>
        <p:txBody>
          <a:bodyPr wrap="square" lIns="75283" tIns="37641" rIns="75283" bIns="37641">
            <a:spAutoFit/>
          </a:bodyPr>
          <a:lstStyle/>
          <a:p>
            <a:pPr algn="r" defTabSz="287925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a-IR" sz="35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B Zar" pitchFamily="2" charset="-78"/>
              </a:rPr>
              <a:t>شما می توانید در این کادر روش تحقیق خود را بنویسید </a:t>
            </a:r>
            <a:endParaRPr lang="en-US" sz="35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B Zar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</TotalTime>
  <Words>114</Words>
  <Application>Microsoft Office PowerPoint</Application>
  <PresentationFormat>Custom</PresentationFormat>
  <Paragraphs>101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عنــــــــــــــــــــــــــــــــــــــــــــــــــــــــــــــــــــــوان عنـــــــــــــــــــــــــــــــــــــــــــــــــــــــــوان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عنــــــــــــــــــــــــــــــــــــــــــــــــــــــــــــــــــــــوان عنـــــــــــــــــــــــــــــــــــــــــــــــــــــــــوان</dc:title>
  <dc:creator>shahrzad</dc:creator>
  <cp:lastModifiedBy>user</cp:lastModifiedBy>
  <cp:revision>50</cp:revision>
  <dcterms:created xsi:type="dcterms:W3CDTF">2000-08-03T07:28:32Z</dcterms:created>
  <dcterms:modified xsi:type="dcterms:W3CDTF">2023-01-18T18:30:30Z</dcterms:modified>
</cp:coreProperties>
</file>