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597938" cy="28794075"/>
  <p:notesSz cx="6858000" cy="9144000"/>
  <p:defaultTextStyle>
    <a:defPPr>
      <a:defRPr lang="en-US"/>
    </a:defPPr>
    <a:lvl1pPr algn="l" defTabSz="2877989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38995" indent="-1062582" algn="l" defTabSz="2877989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877989" indent="-2125164" algn="l" defTabSz="2877989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318291" indent="-3189053" algn="l" defTabSz="2877989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757286" indent="-4251635" algn="l" defTabSz="2877989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82064" algn="l" defTabSz="752826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258477" algn="l" defTabSz="752826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634889" algn="l" defTabSz="752826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011302" algn="l" defTabSz="752826" rtl="0" eaLnBrk="1" latinLnBrk="0" hangingPunct="1">
      <a:defRPr sz="5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69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A9106"/>
    <a:srgbClr val="FFF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2430" y="18"/>
      </p:cViewPr>
      <p:guideLst>
        <p:guide orient="horz" pos="9069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845" y="8944828"/>
            <a:ext cx="18358248" cy="61720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9691" y="16316643"/>
            <a:ext cx="15118557" cy="73584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9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9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8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98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37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77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17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6C10-F971-4D5A-B73C-B54664F82F42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3C14-269B-4DA9-A5BC-46ED92EC8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237" y="1152931"/>
            <a:ext cx="19437464" cy="47996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32F2-9295-4163-85C4-036880B3F7B7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CD2A-0832-48B3-AB64-14CEFCB5D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58505" y="1153100"/>
            <a:ext cx="4859536" cy="2456827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897" y="1153100"/>
            <a:ext cx="14218643" cy="245682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1A4E-9F7A-4864-B4B3-0D7741257E26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29EB-3413-41C5-BEFF-20D7E223F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237" y="1152931"/>
            <a:ext cx="19437464" cy="47996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8B4F-63F9-4911-A48A-353854D8E631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64E4-425C-4F26-802D-0646B26DB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89" y="18502862"/>
            <a:ext cx="18358248" cy="5718823"/>
          </a:xfrm>
          <a:prstGeom prst="rect">
            <a:avLst/>
          </a:prstGeo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089" y="12204160"/>
            <a:ext cx="18358248" cy="6298702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3962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79256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1888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5851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19814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3777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7739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1702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662E4-6CFD-43D1-8093-4DCEDE549304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4FEA-FDA9-439C-9252-A9DFA5B23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237" y="1152931"/>
            <a:ext cx="19437464" cy="47996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897" y="6718620"/>
            <a:ext cx="9539089" cy="19002759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8952" y="6718620"/>
            <a:ext cx="9539089" cy="19002759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9F97-C061-4F65-86EE-34A0C06B0485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B610-67FE-4413-8967-FCF28EE80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237" y="1152931"/>
            <a:ext cx="19437464" cy="47996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897" y="6445342"/>
            <a:ext cx="9542840" cy="2686112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39628" indent="0">
              <a:buNone/>
              <a:defRPr sz="6300" b="1"/>
            </a:lvl2pPr>
            <a:lvl3pPr marL="2879256" indent="0">
              <a:buNone/>
              <a:defRPr sz="5700" b="1"/>
            </a:lvl3pPr>
            <a:lvl4pPr marL="4318884" indent="0">
              <a:buNone/>
              <a:defRPr sz="5000" b="1"/>
            </a:lvl4pPr>
            <a:lvl5pPr marL="5758513" indent="0">
              <a:buNone/>
              <a:defRPr sz="5000" b="1"/>
            </a:lvl5pPr>
            <a:lvl6pPr marL="7198142" indent="0">
              <a:buNone/>
              <a:defRPr sz="5000" b="1"/>
            </a:lvl6pPr>
            <a:lvl7pPr marL="8637770" indent="0">
              <a:buNone/>
              <a:defRPr sz="5000" b="1"/>
            </a:lvl7pPr>
            <a:lvl8pPr marL="10077398" indent="0">
              <a:buNone/>
              <a:defRPr sz="5000" b="1"/>
            </a:lvl8pPr>
            <a:lvl9pPr marL="11517026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897" y="9131455"/>
            <a:ext cx="9542840" cy="16589921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1454" y="6445342"/>
            <a:ext cx="9546589" cy="2686112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39628" indent="0">
              <a:buNone/>
              <a:defRPr sz="6300" b="1"/>
            </a:lvl2pPr>
            <a:lvl3pPr marL="2879256" indent="0">
              <a:buNone/>
              <a:defRPr sz="5700" b="1"/>
            </a:lvl3pPr>
            <a:lvl4pPr marL="4318884" indent="0">
              <a:buNone/>
              <a:defRPr sz="5000" b="1"/>
            </a:lvl4pPr>
            <a:lvl5pPr marL="5758513" indent="0">
              <a:buNone/>
              <a:defRPr sz="5000" b="1"/>
            </a:lvl5pPr>
            <a:lvl6pPr marL="7198142" indent="0">
              <a:buNone/>
              <a:defRPr sz="5000" b="1"/>
            </a:lvl6pPr>
            <a:lvl7pPr marL="8637770" indent="0">
              <a:buNone/>
              <a:defRPr sz="5000" b="1"/>
            </a:lvl7pPr>
            <a:lvl8pPr marL="10077398" indent="0">
              <a:buNone/>
              <a:defRPr sz="5000" b="1"/>
            </a:lvl8pPr>
            <a:lvl9pPr marL="11517026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1454" y="9131455"/>
            <a:ext cx="9546589" cy="16589921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398C0-0D43-4FAA-B66E-0FE884A3A791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FA4D-328D-4D50-8DEB-9138085F9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237" y="1152931"/>
            <a:ext cx="19437464" cy="47996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8AF5-3B6A-4A88-9B74-BC52AF4BC968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AAE71-C5C9-4512-9346-7152E8C43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923F-43C7-4FF2-830E-242748EE6F09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35F4-D408-46FD-A1D4-15BE2EC9C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98" y="1146431"/>
            <a:ext cx="7105573" cy="4878996"/>
          </a:xfrm>
          <a:prstGeom prst="rect">
            <a:avLst/>
          </a:prstGeo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194" y="1146434"/>
            <a:ext cx="12073847" cy="24574945"/>
          </a:xfrm>
        </p:spPr>
        <p:txBody>
          <a:bodyPr/>
          <a:lstStyle>
            <a:lvl1pPr>
              <a:defRPr sz="100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898" y="6025429"/>
            <a:ext cx="7105573" cy="19695949"/>
          </a:xfrm>
        </p:spPr>
        <p:txBody>
          <a:bodyPr/>
          <a:lstStyle>
            <a:lvl1pPr marL="0" indent="0">
              <a:buNone/>
              <a:defRPr sz="4400"/>
            </a:lvl1pPr>
            <a:lvl2pPr marL="1439628" indent="0">
              <a:buNone/>
              <a:defRPr sz="3800"/>
            </a:lvl2pPr>
            <a:lvl3pPr marL="2879256" indent="0">
              <a:buNone/>
              <a:defRPr sz="3100"/>
            </a:lvl3pPr>
            <a:lvl4pPr marL="4318884" indent="0">
              <a:buNone/>
              <a:defRPr sz="2800"/>
            </a:lvl4pPr>
            <a:lvl5pPr marL="5758513" indent="0">
              <a:buNone/>
              <a:defRPr sz="2800"/>
            </a:lvl5pPr>
            <a:lvl6pPr marL="7198142" indent="0">
              <a:buNone/>
              <a:defRPr sz="2800"/>
            </a:lvl6pPr>
            <a:lvl7pPr marL="8637770" indent="0">
              <a:buNone/>
              <a:defRPr sz="2800"/>
            </a:lvl7pPr>
            <a:lvl8pPr marL="10077398" indent="0">
              <a:buNone/>
              <a:defRPr sz="2800"/>
            </a:lvl8pPr>
            <a:lvl9pPr marL="1151702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2186-5A32-498A-A2A8-A37267F14FF7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91E8-96C4-441B-BAA0-49AF88FAB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7" y="20155853"/>
            <a:ext cx="12958763" cy="2379512"/>
          </a:xfrm>
          <a:prstGeom prst="rect">
            <a:avLst/>
          </a:prstGeo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3347" y="2572804"/>
            <a:ext cx="12958763" cy="17276445"/>
          </a:xfrm>
        </p:spPr>
        <p:txBody>
          <a:bodyPr rtlCol="0">
            <a:normAutofit/>
          </a:bodyPr>
          <a:lstStyle>
            <a:lvl1pPr marL="0" indent="0">
              <a:buNone/>
              <a:defRPr sz="10000"/>
            </a:lvl1pPr>
            <a:lvl2pPr marL="1439628" indent="0">
              <a:buNone/>
              <a:defRPr sz="8800"/>
            </a:lvl2pPr>
            <a:lvl3pPr marL="2879256" indent="0">
              <a:buNone/>
              <a:defRPr sz="7600"/>
            </a:lvl3pPr>
            <a:lvl4pPr marL="4318884" indent="0">
              <a:buNone/>
              <a:defRPr sz="6300"/>
            </a:lvl4pPr>
            <a:lvl5pPr marL="5758513" indent="0">
              <a:buNone/>
              <a:defRPr sz="6300"/>
            </a:lvl5pPr>
            <a:lvl6pPr marL="7198142" indent="0">
              <a:buNone/>
              <a:defRPr sz="6300"/>
            </a:lvl6pPr>
            <a:lvl7pPr marL="8637770" indent="0">
              <a:buNone/>
              <a:defRPr sz="6300"/>
            </a:lvl7pPr>
            <a:lvl8pPr marL="10077398" indent="0">
              <a:buNone/>
              <a:defRPr sz="6300"/>
            </a:lvl8pPr>
            <a:lvl9pPr marL="11517026" indent="0">
              <a:buNone/>
              <a:defRPr sz="6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347" y="22535365"/>
            <a:ext cx="12958763" cy="3379303"/>
          </a:xfrm>
        </p:spPr>
        <p:txBody>
          <a:bodyPr/>
          <a:lstStyle>
            <a:lvl1pPr marL="0" indent="0">
              <a:buNone/>
              <a:defRPr sz="4400"/>
            </a:lvl1pPr>
            <a:lvl2pPr marL="1439628" indent="0">
              <a:buNone/>
              <a:defRPr sz="3800"/>
            </a:lvl2pPr>
            <a:lvl3pPr marL="2879256" indent="0">
              <a:buNone/>
              <a:defRPr sz="3100"/>
            </a:lvl3pPr>
            <a:lvl4pPr marL="4318884" indent="0">
              <a:buNone/>
              <a:defRPr sz="2800"/>
            </a:lvl4pPr>
            <a:lvl5pPr marL="5758513" indent="0">
              <a:buNone/>
              <a:defRPr sz="2800"/>
            </a:lvl5pPr>
            <a:lvl6pPr marL="7198142" indent="0">
              <a:buNone/>
              <a:defRPr sz="2800"/>
            </a:lvl6pPr>
            <a:lvl7pPr marL="8637770" indent="0">
              <a:buNone/>
              <a:defRPr sz="2800"/>
            </a:lvl7pPr>
            <a:lvl8pPr marL="10077398" indent="0">
              <a:buNone/>
              <a:defRPr sz="2800"/>
            </a:lvl8pPr>
            <a:lvl9pPr marL="1151702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90E6-222A-4D7D-88E2-8907726F8454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09AE-1767-4490-8855-B11736403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80237" y="6718237"/>
            <a:ext cx="19437464" cy="1900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7925" tIns="143963" rIns="287925" bIns="143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237" y="26687562"/>
            <a:ext cx="5039292" cy="1533856"/>
          </a:xfrm>
          <a:prstGeom prst="rect">
            <a:avLst/>
          </a:prstGeom>
        </p:spPr>
        <p:txBody>
          <a:bodyPr vert="horz" lIns="287925" tIns="143963" rIns="287925" bIns="143963" rtlCol="0" anchor="ctr"/>
          <a:lstStyle>
            <a:lvl1pPr algn="l" defTabSz="2879256" fontAlgn="auto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982FFF-2EB6-498B-AD52-75F0249BC302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79352" y="26687562"/>
            <a:ext cx="6839234" cy="1533856"/>
          </a:xfrm>
          <a:prstGeom prst="rect">
            <a:avLst/>
          </a:prstGeom>
        </p:spPr>
        <p:txBody>
          <a:bodyPr vert="horz" lIns="287925" tIns="143963" rIns="287925" bIns="143963" rtlCol="0" anchor="ctr"/>
          <a:lstStyle>
            <a:lvl1pPr algn="ctr" defTabSz="2879256" fontAlgn="auto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78409" y="26687562"/>
            <a:ext cx="5039292" cy="1533856"/>
          </a:xfrm>
          <a:prstGeom prst="rect">
            <a:avLst/>
          </a:prstGeom>
        </p:spPr>
        <p:txBody>
          <a:bodyPr vert="horz" lIns="287925" tIns="143963" rIns="287925" bIns="143963" rtlCol="0" anchor="ctr"/>
          <a:lstStyle>
            <a:lvl1pPr algn="r" defTabSz="2879256" fontAlgn="auto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0D583E-D1D1-4A38-91B5-4CEC0FB34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18AB57-2BFC-4DF4-9367-59540CA86AC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7887"/>
            <a:ext cx="21597938" cy="4465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7989" rtl="0" eaLnBrk="0" fontAlgn="base" hangingPunct="0">
        <a:spcBef>
          <a:spcPct val="0"/>
        </a:spcBef>
        <a:spcAft>
          <a:spcPct val="0"/>
        </a:spcAft>
        <a:defRPr sz="1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77989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2pPr>
      <a:lvl3pPr algn="ctr" defTabSz="2877989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3pPr>
      <a:lvl4pPr algn="ctr" defTabSz="2877989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4pPr>
      <a:lvl5pPr algn="ctr" defTabSz="2877989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5pPr>
      <a:lvl6pPr marL="376413" algn="ctr" defTabSz="2877989" rtl="0" fontAlgn="base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6pPr>
      <a:lvl7pPr marL="752826" algn="ctr" defTabSz="2877989" rtl="0" fontAlgn="base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7pPr>
      <a:lvl8pPr marL="1129238" algn="ctr" defTabSz="2877989" rtl="0" fontAlgn="base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8pPr>
      <a:lvl9pPr marL="1505651" algn="ctr" defTabSz="2877989" rtl="0" fontAlgn="base">
        <a:spcBef>
          <a:spcPct val="0"/>
        </a:spcBef>
        <a:spcAft>
          <a:spcPct val="0"/>
        </a:spcAft>
        <a:defRPr sz="13800">
          <a:solidFill>
            <a:schemeClr val="tx1"/>
          </a:solidFill>
          <a:latin typeface="Calibri" pitchFamily="34" charset="0"/>
        </a:defRPr>
      </a:lvl9pPr>
    </p:titleStyle>
    <p:bodyStyle>
      <a:lvl1pPr marL="1079573" indent="-1079573" algn="l" defTabSz="287798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8203" indent="-899208" algn="l" defTabSz="287798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98140" indent="-718844" algn="l" defTabSz="287798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38442" indent="-718844" algn="l" defTabSz="287798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77436" indent="-718844" algn="l" defTabSz="287798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17955" indent="-719814" algn="l" defTabSz="287925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57583" indent="-719814" algn="l" defTabSz="287925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211" indent="-719814" algn="l" defTabSz="287925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36840" indent="-719814" algn="l" defTabSz="287925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39628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79256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18884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58513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98142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37770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77398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17026" algn="l" defTabSz="287925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5" y="4358665"/>
            <a:ext cx="18358587" cy="1645593"/>
          </a:xfrm>
        </p:spPr>
        <p:txBody>
          <a:bodyPr rtlCol="0">
            <a:normAutofit/>
          </a:bodyPr>
          <a:lstStyle/>
          <a:p>
            <a:pPr defTabSz="2879256" eaLnBrk="1" fontAlgn="auto" hangingPunct="1">
              <a:spcAft>
                <a:spcPts val="0"/>
              </a:spcAft>
              <a:defRPr/>
            </a:pPr>
            <a:r>
              <a:rPr lang="fa-IR" sz="4900" b="1" dirty="0">
                <a:cs typeface="B Zar" pitchFamily="2" charset="-78"/>
              </a:rPr>
              <a:t>عنــــــــــــــــــــــــــــــــــــــــــــــــــــــــــــــــــــــوان</a:t>
            </a:r>
            <a:br>
              <a:rPr lang="fa-IR" sz="4900" b="1" dirty="0">
                <a:cs typeface="B Zar" pitchFamily="2" charset="-78"/>
              </a:rPr>
            </a:br>
            <a:r>
              <a:rPr lang="fa-IR" sz="4900" b="1" dirty="0">
                <a:cs typeface="B Zar" pitchFamily="2" charset="-78"/>
              </a:rPr>
              <a:t>عنـــــــــــــــــــــــــــــــــــــــــــــــــــــــــوان</a:t>
            </a:r>
            <a:endParaRPr lang="en-US" sz="4900" b="1" dirty="0">
              <a:cs typeface="B Zar" pitchFamily="2" charset="-78"/>
            </a:endParaRP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6031097" y="5739176"/>
            <a:ext cx="9469080" cy="3169291"/>
          </a:xfrm>
        </p:spPr>
        <p:txBody>
          <a:bodyPr/>
          <a:lstStyle/>
          <a:p>
            <a:pPr eaLnBrk="1" hangingPunct="1"/>
            <a:r>
              <a:rPr lang="fa-IR" sz="3500" b="1" u="sng" dirty="0">
                <a:solidFill>
                  <a:schemeClr val="tx1"/>
                </a:solidFill>
                <a:cs typeface="B Zar" pitchFamily="2" charset="-78"/>
              </a:rPr>
              <a:t>نویسندۀ اول</a:t>
            </a:r>
            <a:r>
              <a:rPr lang="fa-IR" sz="3500" b="1" dirty="0">
                <a:solidFill>
                  <a:schemeClr val="tx1"/>
                </a:solidFill>
                <a:cs typeface="B Zar" pitchFamily="2" charset="-78"/>
              </a:rPr>
              <a:t>، نویسندۀ دوم، نویسندۀ سوم</a:t>
            </a:r>
          </a:p>
          <a:p>
            <a:pPr eaLnBrk="1" hangingPunct="1"/>
            <a:r>
              <a:rPr lang="fa-IR" sz="3500" b="1" dirty="0">
                <a:solidFill>
                  <a:schemeClr val="tx1"/>
                </a:solidFill>
                <a:cs typeface="B Zar" pitchFamily="2" charset="-78"/>
              </a:rPr>
              <a:t>مشخصات نویسندۀ اول</a:t>
            </a:r>
          </a:p>
          <a:p>
            <a:pPr eaLnBrk="1" hangingPunct="1"/>
            <a:r>
              <a:rPr lang="fa-IR" sz="3500" b="1" dirty="0">
                <a:solidFill>
                  <a:schemeClr val="tx1"/>
                </a:solidFill>
                <a:cs typeface="B Zar" pitchFamily="2" charset="-78"/>
              </a:rPr>
              <a:t>مشخصات نویسندۀ دوم</a:t>
            </a:r>
          </a:p>
          <a:p>
            <a:pPr eaLnBrk="1" hangingPunct="1"/>
            <a:r>
              <a:rPr lang="fa-IR" sz="3500" b="1" dirty="0">
                <a:solidFill>
                  <a:schemeClr val="tx1"/>
                </a:solidFill>
                <a:cs typeface="B Zar" pitchFamily="2" charset="-78"/>
              </a:rPr>
              <a:t>مشخصات نویسندۀ سوم</a:t>
            </a:r>
            <a:endParaRPr lang="en-US" sz="3500" b="1" dirty="0">
              <a:solidFill>
                <a:schemeClr val="tx1"/>
              </a:solidFill>
              <a:cs typeface="B Za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997" y="10676666"/>
            <a:ext cx="20897280" cy="115323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0"/>
          </a:effectLst>
          <a:scene3d>
            <a:camera prst="orthographicFront"/>
            <a:lightRig rig="twoPt" dir="t"/>
          </a:scene3d>
          <a:sp3d prstMaterial="matte">
            <a:bevelT w="139700" prst="cross"/>
          </a:sp3d>
        </p:spPr>
        <p:txBody>
          <a:bodyPr wrap="square" lIns="75283" tIns="37641" rIns="75283" bIns="37641">
            <a:spAutoFit/>
          </a:bodyPr>
          <a:lstStyle/>
          <a:p>
            <a:pPr algn="r" defTabSz="28792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itchFamily="2" charset="-78"/>
              </a:rPr>
              <a:t> کلمات کلیدی:</a:t>
            </a:r>
          </a:p>
          <a:p>
            <a:pPr algn="r" defTabSz="28792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itchFamily="2" charset="-78"/>
              </a:rPr>
              <a:t> 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Zar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03843" y="12050186"/>
            <a:ext cx="6595776" cy="613563"/>
          </a:xfrm>
          <a:prstGeom prst="rect">
            <a:avLst/>
          </a:prstGeom>
          <a:solidFill>
            <a:srgbClr val="00B0F0">
              <a:alpha val="50980"/>
            </a:srgbClr>
          </a:solidFill>
          <a:ln>
            <a:solidFill>
              <a:schemeClr val="tx1"/>
            </a:solidFill>
          </a:ln>
        </p:spPr>
        <p:txBody>
          <a:bodyPr wrap="square" lIns="75283" tIns="37641" rIns="75283" bIns="37641">
            <a:spAutoFit/>
          </a:bodyPr>
          <a:lstStyle/>
          <a:p>
            <a:pPr algn="r" defTabSz="28792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itchFamily="2" charset="-78"/>
              </a:rPr>
              <a:t>مقدمه </a:t>
            </a:r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Zar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369" y="18098962"/>
            <a:ext cx="7010400" cy="614626"/>
          </a:xfrm>
          <a:prstGeom prst="rect">
            <a:avLst/>
          </a:prstGeom>
          <a:solidFill>
            <a:srgbClr val="00B0F0">
              <a:alpha val="50980"/>
            </a:srgbClr>
          </a:solidFill>
          <a:ln>
            <a:solidFill>
              <a:schemeClr val="tx1"/>
            </a:solidFill>
          </a:ln>
        </p:spPr>
        <p:txBody>
          <a:bodyPr wrap="square" lIns="75283" tIns="37641" rIns="75283" bIns="37641">
            <a:spAutoFit/>
          </a:bodyPr>
          <a:lstStyle/>
          <a:p>
            <a:pPr algn="r" defTabSz="28792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itchFamily="2" charset="-78"/>
              </a:rPr>
              <a:t>مراجع</a:t>
            </a:r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Za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22369" y="21191488"/>
            <a:ext cx="6858000" cy="696668"/>
          </a:xfrm>
          <a:prstGeom prst="rect">
            <a:avLst/>
          </a:prstGeom>
          <a:solidFill>
            <a:srgbClr val="00B0F0">
              <a:alpha val="50980"/>
            </a:srgbClr>
          </a:solidFill>
          <a:ln>
            <a:solidFill>
              <a:schemeClr val="tx1"/>
            </a:solidFill>
          </a:ln>
        </p:spPr>
        <p:txBody>
          <a:bodyPr wrap="square" lIns="75283" tIns="37641" rIns="75283" bIns="37641">
            <a:spAutoFit/>
          </a:bodyPr>
          <a:lstStyle/>
          <a:p>
            <a:pPr algn="r" rtl="1">
              <a:lnSpc>
                <a:spcPct val="115000"/>
              </a:lnSpc>
              <a:spcAft>
                <a:spcPts val="823"/>
              </a:spcAft>
            </a:pPr>
            <a:r>
              <a:rPr lang="fa-IR" sz="3500" b="1" dirty="0">
                <a:solidFill>
                  <a:schemeClr val="bg1"/>
                </a:solidFill>
                <a:latin typeface="Calibri"/>
                <a:ea typeface="Calibri"/>
                <a:cs typeface="B Zar" pitchFamily="2" charset="-78"/>
              </a:rPr>
              <a:t>نتیجه‌گیری</a:t>
            </a:r>
            <a:endParaRPr lang="en-US" sz="3500" b="1" dirty="0">
              <a:solidFill>
                <a:schemeClr val="bg1"/>
              </a:solidFill>
              <a:latin typeface="Calibri"/>
              <a:ea typeface="Calibri"/>
              <a:cs typeface="B Zar" pitchFamily="2" charset="-78"/>
            </a:endParaRPr>
          </a:p>
        </p:txBody>
      </p:sp>
      <p:sp>
        <p:nvSpPr>
          <p:cNvPr id="2058" name="TextBox 23"/>
          <p:cNvSpPr txBox="1">
            <a:spLocks noChangeArrowheads="1"/>
          </p:cNvSpPr>
          <p:nvPr/>
        </p:nvSpPr>
        <p:spPr bwMode="auto">
          <a:xfrm>
            <a:off x="14703843" y="12677508"/>
            <a:ext cx="6595776" cy="914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5283" tIns="37641" rIns="75283" bIns="37641">
            <a:spAutoFit/>
          </a:bodyPr>
          <a:lstStyle/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مقدمه مقدمه مقدمه مقدمه مقدمه مقدمه</a:t>
            </a:r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مقدمه مقدمه مقدمه مقدمه مقدمه مقدمه</a:t>
            </a:r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مقدمه مقدمه مقدمه مقدمه مقدمه مقدمه</a:t>
            </a: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 </a:t>
            </a:r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en-US" sz="31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2059" name="TextBox 24"/>
          <p:cNvSpPr txBox="1">
            <a:spLocks noChangeArrowheads="1"/>
          </p:cNvSpPr>
          <p:nvPr/>
        </p:nvSpPr>
        <p:spPr bwMode="auto">
          <a:xfrm>
            <a:off x="14703843" y="23007071"/>
            <a:ext cx="6629400" cy="5323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5283" tIns="37641" rIns="75283" bIns="37641">
            <a:spAutoFit/>
          </a:bodyPr>
          <a:lstStyle/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2061" name="TextBox 26"/>
          <p:cNvSpPr txBox="1">
            <a:spLocks noChangeArrowheads="1"/>
          </p:cNvSpPr>
          <p:nvPr/>
        </p:nvSpPr>
        <p:spPr bwMode="auto">
          <a:xfrm>
            <a:off x="7522369" y="12034837"/>
            <a:ext cx="6858000" cy="162958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5283" tIns="37641" rIns="75283" bIns="37641">
            <a:spAutoFit/>
          </a:bodyPr>
          <a:lstStyle/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روش تحقیق</a:t>
            </a: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2062" name="TextBox 27"/>
          <p:cNvSpPr txBox="1">
            <a:spLocks noChangeArrowheads="1"/>
          </p:cNvSpPr>
          <p:nvPr/>
        </p:nvSpPr>
        <p:spPr bwMode="auto">
          <a:xfrm>
            <a:off x="283369" y="18713588"/>
            <a:ext cx="7010400" cy="96170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5283" tIns="37641" rIns="75283" bIns="37641">
            <a:spAutoFit/>
          </a:bodyPr>
          <a:lstStyle/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 مراجع </a:t>
            </a:r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مراجع </a:t>
            </a:r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مراجع </a:t>
            </a:r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endParaRPr lang="en-US" sz="3100" b="1" dirty="0">
              <a:latin typeface="Calibri" pitchFamily="34" charset="0"/>
              <a:cs typeface="B Nazanin" pitchFamily="2" charset="-78"/>
            </a:endParaRPr>
          </a:p>
          <a:p>
            <a:endParaRPr lang="en-US" sz="31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2063" name="TextBox 28"/>
          <p:cNvSpPr txBox="1">
            <a:spLocks noChangeArrowheads="1"/>
          </p:cNvSpPr>
          <p:nvPr/>
        </p:nvSpPr>
        <p:spPr bwMode="auto">
          <a:xfrm>
            <a:off x="283369" y="12005318"/>
            <a:ext cx="7010400" cy="6754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5283" tIns="37641" rIns="75283" bIns="37641">
            <a:spAutoFit/>
          </a:bodyPr>
          <a:lstStyle/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 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نتیجه گیری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 نتیجه گیری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 نتیجه گیری</a:t>
            </a:r>
          </a:p>
          <a:p>
            <a:pPr algn="ctr"/>
            <a:r>
              <a:rPr lang="fa-IR" sz="3100" b="1" dirty="0">
                <a:latin typeface="Calibri" pitchFamily="34" charset="0"/>
                <a:cs typeface="B Nazanin" pitchFamily="2" charset="-78"/>
              </a:rPr>
              <a:t> نتیجه گیری</a:t>
            </a: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  <a:p>
            <a:pPr algn="ctr"/>
            <a:endParaRPr lang="fa-IR" sz="31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3369" y="9039404"/>
            <a:ext cx="20897280" cy="115323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0"/>
          </a:effectLst>
          <a:scene3d>
            <a:camera prst="orthographicFront"/>
            <a:lightRig rig="twoPt" dir="t"/>
          </a:scene3d>
          <a:sp3d prstMaterial="matte">
            <a:bevelT w="139700" prst="cross"/>
          </a:sp3d>
        </p:spPr>
        <p:txBody>
          <a:bodyPr wrap="square" lIns="75283" tIns="37641" rIns="75283" bIns="37641">
            <a:spAutoFit/>
          </a:bodyPr>
          <a:lstStyle/>
          <a:p>
            <a:pPr algn="r" defTabSz="28792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itchFamily="2" charset="-78"/>
              </a:rPr>
              <a:t> چکیده :</a:t>
            </a:r>
          </a:p>
          <a:p>
            <a:pPr algn="r" defTabSz="28792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itchFamily="2" charset="-78"/>
              </a:rPr>
              <a:t> 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Zar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03843" y="21845062"/>
            <a:ext cx="6629400" cy="1153235"/>
          </a:xfrm>
          <a:prstGeom prst="rect">
            <a:avLst/>
          </a:prstGeom>
          <a:solidFill>
            <a:srgbClr val="00B0F0">
              <a:alpha val="50980"/>
            </a:srgbClr>
          </a:solidFill>
          <a:ln>
            <a:solidFill>
              <a:schemeClr val="tx1"/>
            </a:solidFill>
          </a:ln>
        </p:spPr>
        <p:txBody>
          <a:bodyPr wrap="square" lIns="75283" tIns="37641" rIns="75283" bIns="37641">
            <a:spAutoFit/>
          </a:bodyPr>
          <a:lstStyle/>
          <a:p>
            <a:pPr algn="r" defTabSz="28792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Zar" pitchFamily="2" charset="-78"/>
              </a:rPr>
              <a:t>شما می توانید در این کادر روش تحقیق خود را بنویسید </a:t>
            </a:r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Za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114</Words>
  <Application>Microsoft Office PowerPoint</Application>
  <PresentationFormat>Custom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عنــــــــــــــــــــــــــــــــــــــــــــــــــــــــــــــــــــــوان عنـــــــــــــــــــــــــــــــــــــــــــــــــــــــــوان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عنــــــــــــــــــــــــــــــــــــــــــــــــــــــــــــــــــــــوان عنـــــــــــــــــــــــــــــــــــــــــــــــــــــــــوان</dc:title>
  <dc:creator>shahrzad</dc:creator>
  <cp:lastModifiedBy>user</cp:lastModifiedBy>
  <cp:revision>50</cp:revision>
  <dcterms:created xsi:type="dcterms:W3CDTF">2000-08-03T07:28:32Z</dcterms:created>
  <dcterms:modified xsi:type="dcterms:W3CDTF">2023-01-18T18:30:30Z</dcterms:modified>
</cp:coreProperties>
</file>