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94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2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6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88900"/>
            <a:ext cx="1288026" cy="16637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293812" y="381000"/>
            <a:ext cx="9628983" cy="484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عنوان</a:t>
            </a:r>
            <a:r>
              <a:rPr lang="fa-IR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 مقاله (</a:t>
            </a:r>
            <a:r>
              <a:rPr lang="en-US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B Lotus </a:t>
            </a:r>
            <a:r>
              <a:rPr lang="fa-IR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)</a:t>
            </a:r>
            <a:endParaRPr lang="en-US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B Lotus" panose="00000400000000000000" pitchFamily="2" charset="-78"/>
            </a:endParaRPr>
          </a:p>
          <a:p>
            <a:pPr algn="ctr" rtl="1"/>
            <a:r>
              <a:rPr lang="fa-IR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نام</a:t>
            </a:r>
            <a:r>
              <a:rPr lang="fa-IR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 نویسندگان (</a:t>
            </a:r>
            <a:r>
              <a:rPr lang="en-US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B Lotus</a:t>
            </a:r>
            <a:r>
              <a:rPr lang="fa-IR" sz="1600" b="1" baseline="0" dirty="0" smtClean="0">
                <a:solidFill>
                  <a:schemeClr val="tx1"/>
                </a:solidFill>
                <a:latin typeface="Times New Roman" panose="02020603050405020304" pitchFamily="18" charset="0"/>
                <a:cs typeface="B Lotus" panose="00000400000000000000" pitchFamily="2" charset="-78"/>
              </a:rPr>
              <a:t>)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B Lotus" panose="00000400000000000000" pitchFamily="2" charset="-78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686185" y="6363245"/>
            <a:ext cx="79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2400" dirty="0" smtClean="0">
                <a:solidFill>
                  <a:schemeClr val="bg1"/>
                </a:solidFill>
                <a:cs typeface="B Lotus" panose="00000400000000000000" pitchFamily="2" charset="-78"/>
              </a:rPr>
              <a:t>پنجمین سمینار ملی کنترل و بهینه سازی، دانشگاه یزد</a:t>
            </a:r>
            <a:endParaRPr lang="en-US" sz="2400" dirty="0">
              <a:solidFill>
                <a:schemeClr val="bg1"/>
              </a:solidFill>
              <a:cs typeface="B Lotus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202" y="224415"/>
            <a:ext cx="1470004" cy="128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09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94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3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5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6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3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5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38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FB4D8DD-6B47-4293-B65F-C242B8B95707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9FE593-59CD-4DD7-83D1-02728449B07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59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88900"/>
            <a:ext cx="1524000" cy="1968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22954" y="253382"/>
            <a:ext cx="8305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پنجمین </a:t>
            </a:r>
            <a:r>
              <a:rPr lang="fa-I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سمینار</a:t>
            </a:r>
            <a:r>
              <a:rPr lang="fa-I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 ملی </a:t>
            </a:r>
            <a:r>
              <a:rPr lang="fa-I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کنترل</a:t>
            </a:r>
            <a:r>
              <a:rPr lang="fa-I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 و </a:t>
            </a:r>
            <a:r>
              <a:rPr lang="fa-I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بهینه‌سازی</a:t>
            </a:r>
          </a:p>
          <a:p>
            <a:pPr algn="r" rtl="1"/>
            <a:r>
              <a:rPr lang="fa-I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6-5 بهمن ماه 1401</a:t>
            </a:r>
          </a:p>
          <a:p>
            <a:pPr algn="r" rtl="1"/>
            <a:r>
              <a:rPr lang="fa-IR" sz="2000" b="1" dirty="0" smtClean="0">
                <a:latin typeface="Tahoma" panose="020B0604030504040204" pitchFamily="34" charset="0"/>
                <a:ea typeface="Tahoma" panose="020B0604030504040204" pitchFamily="34" charset="0"/>
                <a:cs typeface="B Titr" panose="00000700000000000000" pitchFamily="2" charset="-78"/>
              </a:rPr>
              <a:t>دانشگاه یزد</a:t>
            </a:r>
          </a:p>
        </p:txBody>
      </p:sp>
      <p:sp>
        <p:nvSpPr>
          <p:cNvPr id="7" name="Title 2"/>
          <p:cNvSpPr>
            <a:spLocks noGrp="1"/>
          </p:cNvSpPr>
          <p:nvPr>
            <p:ph type="ctrTitle"/>
          </p:nvPr>
        </p:nvSpPr>
        <p:spPr>
          <a:xfrm>
            <a:off x="25708" y="2803099"/>
            <a:ext cx="12268200" cy="1219200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عنوان اصلی مقاله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02472"/>
              </p:ext>
            </p:extLst>
          </p:nvPr>
        </p:nvGraphicFramePr>
        <p:xfrm>
          <a:off x="303212" y="4876800"/>
          <a:ext cx="11521440" cy="161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40480">
                  <a:extLst>
                    <a:ext uri="{9D8B030D-6E8A-4147-A177-3AD203B41FA5}">
                      <a16:colId xmlns:a16="http://schemas.microsoft.com/office/drawing/2014/main" val="359063976"/>
                    </a:ext>
                  </a:extLst>
                </a:gridCol>
                <a:gridCol w="3840480">
                  <a:extLst>
                    <a:ext uri="{9D8B030D-6E8A-4147-A177-3AD203B41FA5}">
                      <a16:colId xmlns:a16="http://schemas.microsoft.com/office/drawing/2014/main" val="3777073143"/>
                    </a:ext>
                  </a:extLst>
                </a:gridCol>
                <a:gridCol w="3840480">
                  <a:extLst>
                    <a:ext uri="{9D8B030D-6E8A-4147-A177-3AD203B41FA5}">
                      <a16:colId xmlns:a16="http://schemas.microsoft.com/office/drawing/2014/main" val="5072886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000" b="1" cap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نویسنده</a:t>
                      </a:r>
                      <a:endParaRPr lang="en-US" sz="4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دانشکده</a:t>
                      </a:r>
                      <a:r>
                        <a:rPr lang="fa-IR" sz="1600" b="1" cap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...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دانشگاه ....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شهر، کشور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آدرس</a:t>
                      </a:r>
                      <a:r>
                        <a:rPr lang="fa-IR" sz="1600" b="1" cap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ایمیل در صورت تمایل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fa-IR" sz="2000" b="1" kern="1200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نام نویسنده</a:t>
                      </a:r>
                      <a:endParaRPr lang="en-US" sz="2000" b="1" kern="1200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algn="ctr" defTabSz="914400" rtl="1" eaLnBrk="1" latinLnBrk="0" hangingPunct="1"/>
                      <a:r>
                        <a:rPr lang="fa-IR" sz="1600" b="1" kern="1200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دانشکده ...</a:t>
                      </a:r>
                      <a:endParaRPr lang="en-US" sz="1600" b="1" kern="1200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algn="ctr" defTabSz="914400" rtl="1" eaLnBrk="1" latinLnBrk="0" hangingPunct="1"/>
                      <a:r>
                        <a:rPr lang="fa-IR" sz="1600" b="1" kern="1200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دانشگاه ....</a:t>
                      </a:r>
                      <a:endParaRPr lang="en-US" sz="1600" b="1" kern="1200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algn="ctr" defTabSz="914400" rtl="1" eaLnBrk="1" latinLnBrk="0" hangingPunct="1"/>
                      <a:r>
                        <a:rPr lang="fa-IR" sz="1600" b="1" kern="1200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شهر، کشور</a:t>
                      </a:r>
                      <a:endParaRPr lang="en-US" sz="1600" b="1" kern="1200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algn="ctr" defTabSz="914400" rtl="1" eaLnBrk="1" latinLnBrk="0" hangingPunct="1"/>
                      <a:r>
                        <a:rPr lang="fa-IR" sz="1600" b="1" kern="1200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B Nazanin" panose="00000400000000000000" pitchFamily="2" charset="-78"/>
                        </a:rPr>
                        <a:t>آدرس ایمیل در صورت تمایل</a:t>
                      </a:r>
                      <a:endParaRPr lang="en-US" sz="1600" b="1" kern="1200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نام</a:t>
                      </a:r>
                      <a:r>
                        <a:rPr lang="fa-IR" sz="2000" b="1" cap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نویسنده</a:t>
                      </a:r>
                      <a:endParaRPr lang="en-US" sz="4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دانشکده</a:t>
                      </a:r>
                      <a:r>
                        <a:rPr lang="fa-IR" sz="1600" b="1" cap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...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دانشگاه ....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شهر، کشور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600" b="1" cap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آدرس</a:t>
                      </a:r>
                      <a:r>
                        <a:rPr lang="fa-IR" sz="1600" b="1" cap="none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B Nazanin" panose="00000400000000000000" pitchFamily="2" charset="-78"/>
                        </a:rPr>
                        <a:t> ایمیل در صورت تمایل</a:t>
                      </a:r>
                      <a:endParaRPr lang="en-US" sz="1600" b="1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B Nazanin" panose="00000400000000000000" pitchFamily="2" charset="-78"/>
                      </a:endParaRPr>
                    </a:p>
                    <a:p>
                      <a:pPr marL="0" algn="ctr" defTabSz="914400" rtl="1" eaLnBrk="1" latinLnBrk="0" hangingPunct="1"/>
                      <a:endParaRPr lang="en-US" sz="1600" b="1" kern="1200" cap="none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067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461" y="214327"/>
            <a:ext cx="1610408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47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idx="4294967295"/>
          </p:nvPr>
        </p:nvSpPr>
        <p:spPr>
          <a:xfrm>
            <a:off x="558801" y="258871"/>
            <a:ext cx="10055781" cy="1450757"/>
          </a:xfrm>
        </p:spPr>
        <p:txBody>
          <a:bodyPr/>
          <a:lstStyle/>
          <a:p>
            <a:pPr algn="r"/>
            <a:r>
              <a:rPr lang="fa-IR" dirty="0" smtClean="0"/>
              <a:t>عنوان صفحه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>
          <a:xfrm>
            <a:off x="1161283" y="2057400"/>
            <a:ext cx="10055781" cy="4023360"/>
          </a:xfrm>
        </p:spPr>
        <p:txBody>
          <a:bodyPr/>
          <a:lstStyle/>
          <a:p>
            <a:pPr algn="r"/>
            <a:r>
              <a:rPr lang="fa-IR" dirty="0"/>
              <a:t>برای ویرایش نام مقاله و نام نویسندگان از مسیر زیر اقدام کنید.</a:t>
            </a:r>
          </a:p>
          <a:p>
            <a:pPr rtl="0"/>
            <a:r>
              <a:rPr lang="en-US" dirty="0"/>
              <a:t>View -&gt; Slide Master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00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1096994" y="1845734"/>
            <a:ext cx="1005578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Calibri" panose="020F0502020204030204" pitchFamily="34" charset="0"/>
              <a:buNone/>
            </a:pPr>
            <a:endParaRPr lang="en-US" smtClean="0"/>
          </a:p>
          <a:p>
            <a:pPr marL="0" indent="0" algn="ctr">
              <a:buFont typeface="Calibri" panose="020F0502020204030204" pitchFamily="34" charset="0"/>
              <a:buNone/>
            </a:pPr>
            <a:endParaRPr lang="en-US" smtClean="0"/>
          </a:p>
          <a:p>
            <a:pPr marL="0" indent="0" algn="ctr">
              <a:buFont typeface="Calibri" panose="020F0502020204030204" pitchFamily="34" charset="0"/>
              <a:buNone/>
            </a:pPr>
            <a:endParaRPr lang="en-US" smtClean="0"/>
          </a:p>
          <a:p>
            <a:pPr marL="0" indent="0" algn="ctr">
              <a:buFont typeface="Calibri" panose="020F0502020204030204" pitchFamily="34" charset="0"/>
              <a:buNone/>
            </a:pPr>
            <a:r>
              <a:rPr lang="fa-IR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 تشکر از توجه شما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61598" y="5791200"/>
            <a:ext cx="3256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000" b="1" dirty="0" smtClean="0">
                <a:latin typeface="Times New Roman" panose="02020603050405020304" pitchFamily="18" charset="0"/>
                <a:cs typeface="B Nazanin" panose="00000400000000000000" pitchFamily="2" charset="-78"/>
              </a:rPr>
              <a:t>ارائه شده توسط ... (نام ارائه دهنده)</a:t>
            </a:r>
            <a:endParaRPr lang="en-US" sz="2000" b="1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09752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91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B Lotus</vt:lpstr>
      <vt:lpstr>B Nazanin</vt:lpstr>
      <vt:lpstr>B Titr</vt:lpstr>
      <vt:lpstr>Calibri</vt:lpstr>
      <vt:lpstr>Calibri Light</vt:lpstr>
      <vt:lpstr>Tahoma</vt:lpstr>
      <vt:lpstr>Times New Roman</vt:lpstr>
      <vt:lpstr>Retrospect</vt:lpstr>
      <vt:lpstr>عنوان اصلی مقاله</vt:lpstr>
      <vt:lpstr>عنوان صفحه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6</cp:revision>
  <dcterms:created xsi:type="dcterms:W3CDTF">2023-01-01T11:39:04Z</dcterms:created>
  <dcterms:modified xsi:type="dcterms:W3CDTF">2023-01-02T07:53:27Z</dcterms:modified>
</cp:coreProperties>
</file>