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94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2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6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800" y="1"/>
            <a:ext cx="1473200" cy="164332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468312" y="6459785"/>
            <a:ext cx="7424471" cy="484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National Seminar on Control and Optimization, 25-26 January 2023</a:t>
            </a:r>
          </a:p>
          <a:p>
            <a:pPr algn="ctr"/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7087"/>
            <a:ext cx="1361705" cy="146961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F9DB7F5-28D5-4693-9FCD-BAEFE2B31D30}"/>
              </a:ext>
            </a:extLst>
          </p:cNvPr>
          <p:cNvSpPr/>
          <p:nvPr userDrawn="1"/>
        </p:nvSpPr>
        <p:spPr>
          <a:xfrm>
            <a:off x="1446212" y="381000"/>
            <a:ext cx="9448800" cy="484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  <a:r>
              <a:rPr lang="en-US" sz="16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(Use this style)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en-US" sz="16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Name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09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94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3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5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6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3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5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3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FB4D8DD-6B47-4293-B65F-C242B8B957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59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835" y="0"/>
            <a:ext cx="1571165" cy="1752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74250" y="326935"/>
            <a:ext cx="8305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NSCO </a:t>
            </a:r>
          </a:p>
          <a:p>
            <a:r>
              <a:rPr 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baseline="30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ational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eminar on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ontrol and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ptimization</a:t>
            </a:r>
          </a:p>
          <a:p>
            <a:pPr fontAlgn="base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25-26 January 2023</a:t>
            </a:r>
          </a:p>
          <a:p>
            <a:pPr fontAlgn="base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University of Yazd</a:t>
            </a:r>
          </a:p>
        </p:txBody>
      </p:sp>
      <p:sp>
        <p:nvSpPr>
          <p:cNvPr id="10" name="Title 2"/>
          <p:cNvSpPr>
            <a:spLocks noGrp="1"/>
          </p:cNvSpPr>
          <p:nvPr>
            <p:ph type="ctrTitle"/>
          </p:nvPr>
        </p:nvSpPr>
        <p:spPr>
          <a:xfrm>
            <a:off x="25708" y="2803099"/>
            <a:ext cx="12268200" cy="12192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Main Title of the Paper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158320"/>
              </p:ext>
            </p:extLst>
          </p:nvPr>
        </p:nvGraphicFramePr>
        <p:xfrm>
          <a:off x="303212" y="4739640"/>
          <a:ext cx="11521440" cy="161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0480">
                  <a:extLst>
                    <a:ext uri="{9D8B030D-6E8A-4147-A177-3AD203B41FA5}">
                      <a16:colId xmlns:a16="http://schemas.microsoft.com/office/drawing/2014/main" val="359063976"/>
                    </a:ext>
                  </a:extLst>
                </a:gridCol>
                <a:gridCol w="3840480">
                  <a:extLst>
                    <a:ext uri="{9D8B030D-6E8A-4147-A177-3AD203B41FA5}">
                      <a16:colId xmlns:a16="http://schemas.microsoft.com/office/drawing/2014/main" val="3777073143"/>
                    </a:ext>
                  </a:extLst>
                </a:gridCol>
                <a:gridCol w="3840480">
                  <a:extLst>
                    <a:ext uri="{9D8B030D-6E8A-4147-A177-3AD203B41FA5}">
                      <a16:colId xmlns:a16="http://schemas.microsoft.com/office/drawing/2014/main" val="507288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 Name</a:t>
                      </a:r>
                      <a:r>
                        <a:rPr lang="en-US" sz="8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4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dept. name of organization</a:t>
                      </a: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of organization</a:t>
                      </a: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City, Country</a:t>
                      </a: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mail address if desired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 Name</a:t>
                      </a:r>
                      <a:r>
                        <a:rPr lang="en-US" sz="8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4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dept. name of organization</a:t>
                      </a: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of organization</a:t>
                      </a: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City, Country</a:t>
                      </a: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mail address if desired</a:t>
                      </a:r>
                    </a:p>
                    <a:p>
                      <a:pPr marL="0" algn="ctr" defTabSz="914400" rtl="0" eaLnBrk="1" latinLnBrk="0" hangingPunct="1"/>
                      <a:endParaRPr lang="en-US" sz="1600" b="1" kern="1200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 Name</a:t>
                      </a:r>
                      <a:r>
                        <a:rPr lang="en-US" sz="8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400" b="1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dept. name of organization</a:t>
                      </a: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of organization</a:t>
                      </a: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City, Country</a:t>
                      </a:r>
                    </a:p>
                    <a:p>
                      <a:pPr algn="ctr"/>
                      <a:r>
                        <a:rPr lang="en-US" sz="1600" b="1" cap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mail address if desired</a:t>
                      </a:r>
                    </a:p>
                    <a:p>
                      <a:pPr marL="0" algn="ctr" defTabSz="914400" rtl="0" eaLnBrk="1" latinLnBrk="0" hangingPunct="1"/>
                      <a:endParaRPr lang="en-US" sz="1600" b="1" kern="1200" cap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9067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8" y="101600"/>
            <a:ext cx="1498102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4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14494" y="858104"/>
            <a:ext cx="10055781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editing paper title and authors name, please go to View– Slide Master </a:t>
            </a:r>
          </a:p>
        </p:txBody>
      </p:sp>
    </p:spTree>
    <p:extLst>
      <p:ext uri="{BB962C8B-B14F-4D97-AF65-F5344CB8AC3E}">
        <p14:creationId xmlns:p14="http://schemas.microsoft.com/office/powerpoint/2010/main" val="204010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endParaRPr lang="en-US"/>
          </a:p>
          <a:p>
            <a:pPr marL="0" indent="0" algn="ctr">
              <a:buFont typeface="Calibri" panose="020F0502020204030204" pitchFamily="34" charset="0"/>
              <a:buNone/>
            </a:pPr>
            <a:endParaRPr lang="en-US"/>
          </a:p>
          <a:p>
            <a:pPr marL="0" indent="0" algn="ctr">
              <a:buFont typeface="Calibri" panose="020F0502020204030204" pitchFamily="34" charset="0"/>
              <a:buNone/>
            </a:pPr>
            <a:endParaRPr lang="en-US"/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 for your attention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2736" y="5791200"/>
            <a:ext cx="3538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 … (presenter name)</a:t>
            </a:r>
          </a:p>
        </p:txBody>
      </p:sp>
    </p:spTree>
    <p:extLst>
      <p:ext uri="{BB962C8B-B14F-4D97-AF65-F5344CB8AC3E}">
        <p14:creationId xmlns:p14="http://schemas.microsoft.com/office/powerpoint/2010/main" val="18909752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</TotalTime>
  <Words>99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Tahoma</vt:lpstr>
      <vt:lpstr>Times New Roman</vt:lpstr>
      <vt:lpstr>Retrospect</vt:lpstr>
      <vt:lpstr>The Main Title of the Paper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10</cp:revision>
  <dcterms:created xsi:type="dcterms:W3CDTF">2023-01-01T11:39:04Z</dcterms:created>
  <dcterms:modified xsi:type="dcterms:W3CDTF">2023-01-04T16:19:41Z</dcterms:modified>
</cp:coreProperties>
</file>